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310" r:id="rId14"/>
    <p:sldId id="311" r:id="rId15"/>
    <p:sldId id="312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1" d="100"/>
          <a:sy n="91" d="100"/>
        </p:scale>
        <p:origin x="777" y="45"/>
      </p:cViewPr>
      <p:guideLst>
        <p:guide orient="horz" pos="2160"/>
        <p:guide pos="2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440690"/>
            <a:ext cx="7482205" cy="871220"/>
          </a:xfrm>
        </p:spPr>
        <p:txBody>
          <a:bodyPr anchor="ctr">
            <a:normAutofit fontScale="90000"/>
          </a:bodyPr>
          <a:lstStyle/>
          <a:p>
            <a:pPr defTabSz="914400">
              <a:buClrTx/>
              <a:buSzTx/>
              <a:buFontTx/>
            </a:pPr>
            <a:r>
              <a:rPr lang="zh-CN" sz="36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安其拉简单版攻略</a:t>
            </a:r>
            <a:br>
              <a:rPr lang="zh-CN" sz="36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4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攻略里图片和资料由网上大神们制作</a:t>
            </a:r>
            <a:br>
              <a:rPr lang="zh-CN" altLang="en-US" sz="14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作者</a:t>
            </a:r>
            <a:r>
              <a:rPr lang="zh-CN" altLang="en-US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铁血芭比</a:t>
            </a: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小盗贼</a:t>
            </a:r>
            <a:r>
              <a:rPr lang="en-US" altLang="zh-CN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/>
            </a:r>
            <a:br>
              <a:rPr lang="en-US" altLang="zh-CN" sz="1400" dirty="0" smtClean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欢迎狮心服务器联盟的小伙伴们加入</a:t>
            </a:r>
            <a:r>
              <a:rPr lang="en-US" altLang="zh-CN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wakeup</a:t>
            </a:r>
            <a:r>
              <a:rPr lang="zh-CN" altLang="en-US" sz="1400" dirty="0" smtClean="0">
                <a:latin typeface="Arial" panose="020B0604020202020204" pitchFamily="34" charset="0"/>
                <a:ea typeface="宋体" panose="02010600030101010101" pitchFamily="2" charset="-122"/>
              </a:rPr>
              <a:t>工会</a:t>
            </a:r>
            <a:endParaRPr lang="zh-CN" altLang="en-US" sz="1400" kern="1200" baseline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887730" y="1500505"/>
            <a:ext cx="6884670" cy="4138295"/>
          </a:xfrm>
        </p:spPr>
        <p:txBody>
          <a:bodyPr/>
          <a:lstStyle/>
          <a:p>
            <a:pPr algn="l" defTabSz="914400">
              <a:buClrTx/>
              <a:buSzTx/>
              <a:buFontTx/>
            </a:pPr>
            <a:r>
              <a:rPr 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老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面前的怪 有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波分别是</a:t>
            </a:r>
            <a:b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黑曜石清除者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波 每波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只 </a:t>
            </a:r>
            <a:b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阿努比斯哨兵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波 每波</a:t>
            </a:r>
            <a:r>
              <a:rPr lang="en-US" altLang="zh-CN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只</a:t>
            </a:r>
            <a:br>
              <a:rPr lang="zh-CN" altLang="en-US" sz="1600" kern="120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zh-CN" altLang="en-US" sz="1600" kern="1200" baseline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567940"/>
            <a:ext cx="7145655" cy="3591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08075"/>
          </a:xfrm>
        </p:spPr>
        <p:txBody>
          <a:bodyPr/>
          <a:lstStyle/>
          <a:p>
            <a:pPr algn="l"/>
            <a:r>
              <a:rPr lang="zh-CN" altLang="en-US" sz="1200"/>
              <a:t>BOSS会旋风斩，冷却期间可以被眩晕技能控制。</a:t>
            </a:r>
            <a:br>
              <a:rPr lang="zh-CN" altLang="en-US" sz="1200"/>
            </a:br>
            <a:r>
              <a:rPr lang="zh-CN" altLang="en-US" sz="1200"/>
              <a:t>·三只小怪也会旋风斩，优先击杀。</a:t>
            </a:r>
            <a:br>
              <a:rPr lang="zh-CN" altLang="en-US" sz="1200"/>
            </a:br>
            <a:r>
              <a:rPr lang="zh-CN" altLang="en-US" sz="1200"/>
              <a:t>·旋风时躲避，旋风结束后昏迷控制链打输出，如此循环</a:t>
            </a:r>
            <a:br>
              <a:rPr lang="zh-CN" altLang="en-US" sz="1200"/>
            </a:br>
            <a:r>
              <a:rPr lang="zh-CN" altLang="en-US" sz="1200"/>
              <a:t>法师上魔法侦测，此</a:t>
            </a:r>
            <a:r>
              <a:rPr lang="en-US" altLang="zh-CN" sz="1200"/>
              <a:t>BOSS</a:t>
            </a:r>
            <a:r>
              <a:rPr lang="zh-CN" altLang="en-US" sz="1200"/>
              <a:t>战旋风斩后清仇恨，所有人准备有限无敌，被追上喝有限无敌。</a:t>
            </a:r>
            <a:br>
              <a:rPr lang="zh-CN" altLang="en-US" sz="1200"/>
            </a:br>
            <a:r>
              <a:rPr lang="zh-CN" altLang="en-US" sz="1200"/>
              <a:t>击杀时候，等</a:t>
            </a:r>
            <a:r>
              <a:rPr lang="en-US" altLang="zh-CN" sz="1200"/>
              <a:t>BOSS</a:t>
            </a:r>
            <a:r>
              <a:rPr lang="zh-CN" altLang="en-US" sz="1200"/>
              <a:t>或小怪战士先拦截，防战接晕锤，盗贼肾击，圣骑制裁，先杀小怪再杀</a:t>
            </a:r>
            <a:r>
              <a:rPr lang="en-US" altLang="zh-CN" sz="1200"/>
              <a:t>BOSS</a:t>
            </a:r>
            <a:r>
              <a:rPr lang="zh-CN" altLang="en-US" sz="1200"/>
              <a:t>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904" y="2134610"/>
            <a:ext cx="5876191" cy="3457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/>
              <a:t>4号BOSS：顽强的范克瑞斯</a:t>
            </a:r>
            <a:br>
              <a:rPr lang="zh-CN" altLang="en-US" sz="1800"/>
            </a:br>
            <a:r>
              <a:rPr lang="zh-CN" altLang="en-US" sz="1800"/>
              <a:t>技能细节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" y="1308100"/>
            <a:ext cx="90290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580515"/>
          </a:xfrm>
        </p:spPr>
        <p:txBody>
          <a:bodyPr/>
          <a:lstStyle/>
          <a:p>
            <a:pPr algn="l"/>
            <a:r>
              <a:rPr lang="zh-CN" altLang="en-US" sz="1800" dirty="0"/>
              <a:t>两个T轮流拉怪。</a:t>
            </a:r>
            <a:br>
              <a:rPr lang="zh-CN" altLang="en-US" sz="1800" dirty="0"/>
            </a:br>
            <a:r>
              <a:rPr lang="zh-CN" altLang="en-US" sz="1800" dirty="0"/>
              <a:t>·团队聚集在BOSS背后，刷新的小虫子让T拉住，放群体减速技能限制。</a:t>
            </a:r>
            <a:br>
              <a:rPr lang="zh-CN" altLang="en-US" sz="1800" dirty="0"/>
            </a:br>
            <a:r>
              <a:rPr lang="zh-CN" altLang="en-US" sz="1800" dirty="0"/>
              <a:t>·刷新的黄虫子第一时间集火，狂暴了就昏迷击杀。</a:t>
            </a:r>
            <a:br>
              <a:rPr lang="zh-CN" altLang="en-US" sz="1800" dirty="0"/>
            </a:br>
            <a:r>
              <a:rPr lang="en-US" altLang="zh-CN" sz="1800" dirty="0"/>
              <a:t>T</a:t>
            </a:r>
            <a:r>
              <a:rPr lang="zh-CN" altLang="en-US" sz="1800" dirty="0"/>
              <a:t>一旦中了</a:t>
            </a:r>
            <a:r>
              <a:rPr lang="en-US" altLang="zh-CN" sz="1800" dirty="0"/>
              <a:t>5</a:t>
            </a:r>
            <a:r>
              <a:rPr lang="zh-CN" altLang="en-US" sz="1800" dirty="0"/>
              <a:t>层</a:t>
            </a:r>
            <a:r>
              <a:rPr lang="en-US" altLang="zh-CN" sz="1800" dirty="0"/>
              <a:t>DEBUFF</a:t>
            </a:r>
            <a:r>
              <a:rPr lang="zh-CN" altLang="en-US" sz="1800" dirty="0"/>
              <a:t>，换</a:t>
            </a:r>
            <a:r>
              <a:rPr lang="en-US" altLang="zh-CN" sz="1800" dirty="0"/>
              <a:t>T</a:t>
            </a:r>
            <a:r>
              <a:rPr lang="zh-CN" altLang="en-US" sz="1800" dirty="0"/>
              <a:t>嘲讽。</a:t>
            </a:r>
            <a:br>
              <a:rPr lang="zh-CN" altLang="en-US" sz="1800" dirty="0"/>
            </a:br>
            <a:r>
              <a:rPr lang="zh-CN" altLang="en-US" sz="1800" dirty="0"/>
              <a:t>黄虫子，游戏里名叫</a:t>
            </a:r>
            <a:r>
              <a:rPr lang="zh-CN" altLang="en-US" sz="1800" dirty="0">
                <a:solidFill>
                  <a:schemeClr val="bg1"/>
                </a:solidFill>
              </a:rPr>
              <a:t>范克瑞斯的爪牙</a:t>
            </a:r>
            <a:r>
              <a:rPr lang="zh-CN" altLang="en-US" sz="1800" dirty="0"/>
              <a:t>，</a:t>
            </a:r>
            <a:r>
              <a:rPr lang="en-US" altLang="zh-CN" sz="1800" dirty="0">
                <a:solidFill>
                  <a:srgbClr val="92D050"/>
                </a:solidFill>
              </a:rPr>
              <a:t>10</a:t>
            </a:r>
            <a:r>
              <a:rPr lang="zh-CN" altLang="en-US" sz="1800" dirty="0">
                <a:solidFill>
                  <a:srgbClr val="92D050"/>
                </a:solidFill>
              </a:rPr>
              <a:t>秒狂暴</a:t>
            </a:r>
            <a:r>
              <a:rPr lang="zh-CN" altLang="en-US" sz="1800" dirty="0"/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刀秒</a:t>
            </a:r>
            <a:r>
              <a:rPr lang="en-US" altLang="zh-CN" sz="1800" dirty="0">
                <a:solidFill>
                  <a:srgbClr val="FF0000"/>
                </a:solidFill>
              </a:rPr>
              <a:t>T</a:t>
            </a:r>
            <a:r>
              <a:rPr lang="zh-CN" altLang="en-US" sz="1800" dirty="0"/>
              <a:t>。</a:t>
            </a:r>
            <a:r>
              <a:rPr lang="zh-CN" altLang="en-US" sz="1800" dirty="0">
                <a:solidFill>
                  <a:srgbClr val="C00000"/>
                </a:solidFill>
              </a:rPr>
              <a:t>输出要马上转火</a:t>
            </a:r>
            <a:r>
              <a:rPr lang="zh-CN" altLang="en-US" sz="1800" dirty="0"/>
              <a:t>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38350"/>
            <a:ext cx="6594475" cy="453771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88839"/>
            <a:ext cx="2051720" cy="302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29" y="5013125"/>
            <a:ext cx="2228076" cy="1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5号BOSS：维希度斯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926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dirty="0">
                <a:solidFill>
                  <a:srgbClr val="FF0000"/>
                </a:solidFill>
              </a:rPr>
              <a:t>使用冰霜攻击</a:t>
            </a:r>
            <a:r>
              <a:rPr lang="en-US" altLang="zh-CN" sz="1200" dirty="0">
                <a:solidFill>
                  <a:srgbClr val="FF0000"/>
                </a:solidFill>
              </a:rPr>
              <a:t>225</a:t>
            </a:r>
            <a:r>
              <a:rPr lang="zh-CN" altLang="en-US" sz="1200" dirty="0">
                <a:solidFill>
                  <a:srgbClr val="FF0000"/>
                </a:solidFill>
              </a:rPr>
              <a:t>次可以冻结BOSS，冻结后再使用</a:t>
            </a:r>
            <a:r>
              <a:rPr lang="en-US" altLang="zh-CN" sz="1200" dirty="0">
                <a:solidFill>
                  <a:srgbClr val="FF0000"/>
                </a:solidFill>
              </a:rPr>
              <a:t>225</a:t>
            </a:r>
            <a:r>
              <a:rPr lang="zh-CN" altLang="en-US" sz="1200" dirty="0">
                <a:solidFill>
                  <a:srgbClr val="FF0000"/>
                </a:solidFill>
              </a:rPr>
              <a:t>次的物理攻击可以敲碎BOSS。BOSS会分裂成小水滴。</a:t>
            </a:r>
            <a:br>
              <a:rPr lang="zh-CN" altLang="en-US" sz="1200" dirty="0">
                <a:solidFill>
                  <a:srgbClr val="FF0000"/>
                </a:solidFill>
              </a:rPr>
            </a:br>
            <a:r>
              <a:rPr lang="zh-CN" altLang="en-US" sz="1200" dirty="0">
                <a:solidFill>
                  <a:srgbClr val="FF0000"/>
                </a:solidFill>
              </a:rPr>
              <a:t>·每个小水滴代表本地5%的生命值，每消灭一个水滴本体减少5%生命值。</a:t>
            </a:r>
            <a:br>
              <a:rPr lang="zh-CN" altLang="en-US" sz="1200" dirty="0">
                <a:solidFill>
                  <a:srgbClr val="FF0000"/>
                </a:solidFill>
              </a:rPr>
            </a:br>
            <a:r>
              <a:rPr lang="zh-CN" altLang="en-US" sz="1200" dirty="0">
                <a:solidFill>
                  <a:srgbClr val="FF0000"/>
                </a:solidFill>
              </a:rPr>
              <a:t>·如果敲碎时不足5%，BOSS死亡。除此之外无法击杀BOSS。</a:t>
            </a:r>
            <a:br>
              <a:rPr lang="zh-CN" altLang="en-US" sz="1200" dirty="0">
                <a:solidFill>
                  <a:srgbClr val="FF0000"/>
                </a:solidFill>
              </a:rPr>
            </a:br>
            <a:r>
              <a:rPr lang="zh-CN" altLang="en-US" sz="1200" dirty="0">
                <a:solidFill>
                  <a:srgbClr val="FF0000"/>
                </a:solidFill>
              </a:rPr>
              <a:t>·地上的毒云记得走开。</a:t>
            </a:r>
            <a:br>
              <a:rPr lang="zh-CN" altLang="en-US" sz="1200" dirty="0">
                <a:solidFill>
                  <a:srgbClr val="FF0000"/>
                </a:solidFill>
              </a:rPr>
            </a:br>
            <a:r>
              <a:rPr lang="zh-CN" altLang="en-US" sz="1200" dirty="0">
                <a:solidFill>
                  <a:srgbClr val="FF0000"/>
                </a:solidFill>
              </a:rPr>
              <a:t>·</a:t>
            </a:r>
            <a:r>
              <a:rPr lang="zh-CN" altLang="en-US" sz="1400" dirty="0">
                <a:solidFill>
                  <a:srgbClr val="FF0000"/>
                </a:solidFill>
              </a:rPr>
              <a:t/>
            </a:r>
            <a:br>
              <a:rPr lang="zh-CN" altLang="en-US" sz="1400" dirty="0">
                <a:solidFill>
                  <a:srgbClr val="FF0000"/>
                </a:solidFill>
              </a:rPr>
            </a:br>
            <a:r>
              <a:rPr lang="zh-CN" altLang="en-US" sz="1400" dirty="0"/>
              <a:t/>
            </a:r>
            <a:br>
              <a:rPr lang="zh-CN" altLang="en-US" sz="1400" dirty="0"/>
            </a:br>
            <a:endParaRPr lang="zh-CN" altLang="en-US" sz="1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2662436"/>
            <a:ext cx="5238096" cy="267619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484784"/>
            <a:ext cx="1475656" cy="117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32" y="5373216"/>
            <a:ext cx="1475656" cy="117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1475656" cy="117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3216"/>
            <a:ext cx="1475656" cy="117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维希度斯不正规战术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维希度斯正规战术就是分为内场和外场。</a:t>
            </a:r>
            <a:r>
              <a:rPr lang="en-US" altLang="zh-CN" sz="1400" dirty="0"/>
              <a:t>MT</a:t>
            </a:r>
            <a:r>
              <a:rPr lang="zh-CN" altLang="en-US" sz="1400" dirty="0"/>
              <a:t>，所有法师和治疗进内场打</a:t>
            </a:r>
            <a:r>
              <a:rPr lang="en-US" altLang="zh-CN" sz="1400" dirty="0"/>
              <a:t>225</a:t>
            </a:r>
            <a:r>
              <a:rPr lang="zh-CN" altLang="en-US" sz="1400" dirty="0"/>
              <a:t>次寒冷攻击。</a:t>
            </a:r>
            <a:br>
              <a:rPr lang="zh-CN" altLang="en-US" sz="1400" dirty="0"/>
            </a:br>
            <a:r>
              <a:rPr lang="zh-CN" altLang="en-US" sz="1400" dirty="0"/>
              <a:t>然后外场的近战和副</a:t>
            </a:r>
            <a:r>
              <a:rPr lang="en-US" altLang="zh-CN" sz="1400" dirty="0"/>
              <a:t>T</a:t>
            </a:r>
            <a:r>
              <a:rPr lang="zh-CN" altLang="en-US" sz="1400" dirty="0"/>
              <a:t>们在前面</a:t>
            </a:r>
            <a:r>
              <a:rPr lang="en-US" altLang="zh-CN" sz="1400" dirty="0"/>
              <a:t>150</a:t>
            </a:r>
            <a:r>
              <a:rPr lang="zh-CN" altLang="en-US" sz="1400" dirty="0"/>
              <a:t>次寒冷攻击的时候发呆。到</a:t>
            </a:r>
            <a:r>
              <a:rPr lang="en-US" altLang="zh-CN" sz="1400" dirty="0"/>
              <a:t>150</a:t>
            </a:r>
            <a:r>
              <a:rPr lang="zh-CN" altLang="en-US" sz="1400" dirty="0"/>
              <a:t>次进去，然后</a:t>
            </a:r>
            <a:r>
              <a:rPr lang="en-US" altLang="zh-CN" sz="1400" dirty="0"/>
              <a:t>225</a:t>
            </a:r>
            <a:r>
              <a:rPr lang="zh-CN" altLang="en-US" sz="1400" dirty="0"/>
              <a:t>次寒冷攻击后，近战和所有人一起敲碎，然后</a:t>
            </a:r>
            <a:r>
              <a:rPr lang="en-US" altLang="zh-CN" sz="1400" dirty="0"/>
              <a:t>BOSS</a:t>
            </a:r>
            <a:r>
              <a:rPr lang="zh-CN" altLang="en-US" sz="1400" dirty="0"/>
              <a:t>分裂成小水滴。</a:t>
            </a:r>
            <a:br>
              <a:rPr lang="zh-CN" altLang="en-US" sz="1400" dirty="0"/>
            </a:b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dirty="0"/>
              <a:t>不正规战术则是相反。</a:t>
            </a:r>
            <a:r>
              <a:rPr lang="en-US" altLang="zh-CN" sz="1400" dirty="0"/>
              <a:t>MT</a:t>
            </a:r>
            <a:r>
              <a:rPr lang="zh-CN" altLang="en-US" sz="1400" dirty="0"/>
              <a:t>，所有近战和治疗在内场。直接把</a:t>
            </a:r>
            <a:r>
              <a:rPr lang="en-US" altLang="zh-CN" sz="1400" dirty="0"/>
              <a:t>BOSS</a:t>
            </a:r>
            <a:r>
              <a:rPr lang="zh-CN" altLang="en-US" sz="1400" dirty="0"/>
              <a:t>输出打进</a:t>
            </a:r>
            <a:r>
              <a:rPr lang="en-US" altLang="zh-CN" sz="1400" dirty="0"/>
              <a:t>20%</a:t>
            </a:r>
            <a:r>
              <a:rPr lang="zh-CN" altLang="en-US" sz="1400" dirty="0"/>
              <a:t>血量之下。</a:t>
            </a:r>
            <a:br>
              <a:rPr lang="zh-CN" altLang="en-US" sz="1400" dirty="0"/>
            </a:br>
            <a:r>
              <a:rPr lang="zh-CN" altLang="en-US" sz="1400" dirty="0"/>
              <a:t>因为现在怀旧服的输出非常强大，完全可以在</a:t>
            </a:r>
            <a:r>
              <a:rPr lang="en-US" altLang="zh-CN" sz="1400" dirty="0"/>
              <a:t>BOSS</a:t>
            </a:r>
            <a:r>
              <a:rPr lang="zh-CN" altLang="en-US" sz="1400" dirty="0"/>
              <a:t>有厚皮减免</a:t>
            </a:r>
            <a:r>
              <a:rPr lang="en-US" altLang="zh-CN" sz="1400" dirty="0"/>
              <a:t>50%</a:t>
            </a:r>
            <a:r>
              <a:rPr lang="zh-CN" altLang="en-US" sz="1400" dirty="0"/>
              <a:t>伤害情况下，</a:t>
            </a:r>
            <a:r>
              <a:rPr lang="en-US" altLang="zh-CN" sz="1400" dirty="0"/>
              <a:t>5</a:t>
            </a:r>
            <a:r>
              <a:rPr lang="zh-CN" altLang="en-US" sz="1400" dirty="0"/>
              <a:t>分钟内打进</a:t>
            </a:r>
            <a:r>
              <a:rPr lang="en-US" altLang="zh-CN" sz="1400" dirty="0"/>
              <a:t>20%</a:t>
            </a:r>
            <a:r>
              <a:rPr lang="zh-CN" altLang="en-US" sz="1400" dirty="0"/>
              <a:t>血量。等打进</a:t>
            </a:r>
            <a:r>
              <a:rPr lang="en-US" altLang="zh-CN" sz="1400" dirty="0"/>
              <a:t>20%</a:t>
            </a:r>
            <a:r>
              <a:rPr lang="zh-CN" altLang="en-US" sz="1400" dirty="0"/>
              <a:t>血量，外围的法师组入场，打</a:t>
            </a:r>
            <a:r>
              <a:rPr lang="en-US" altLang="zh-CN" sz="1400" dirty="0"/>
              <a:t>225</a:t>
            </a:r>
            <a:r>
              <a:rPr lang="zh-CN" altLang="en-US" sz="1400" dirty="0"/>
              <a:t>次寒冷攻击。期间近战继续输出把</a:t>
            </a:r>
            <a:r>
              <a:rPr lang="en-US" altLang="zh-CN" sz="1400" dirty="0"/>
              <a:t>BOSS</a:t>
            </a:r>
            <a:r>
              <a:rPr lang="zh-CN" altLang="en-US" sz="1400" dirty="0"/>
              <a:t>打进</a:t>
            </a:r>
            <a:r>
              <a:rPr lang="en-US" altLang="zh-CN" sz="1400" dirty="0"/>
              <a:t>5%</a:t>
            </a:r>
            <a:r>
              <a:rPr lang="zh-CN" altLang="en-US" sz="1400" dirty="0"/>
              <a:t>血量内。</a:t>
            </a:r>
            <a:br>
              <a:rPr lang="zh-CN" altLang="en-US" sz="1400" dirty="0"/>
            </a:br>
            <a:r>
              <a:rPr lang="zh-CN" altLang="en-US" sz="1400" dirty="0"/>
              <a:t>最后</a:t>
            </a:r>
            <a:r>
              <a:rPr lang="en-US" altLang="zh-CN" sz="1400" dirty="0"/>
              <a:t>BOSS</a:t>
            </a:r>
            <a:r>
              <a:rPr lang="zh-CN" altLang="en-US" sz="1400" dirty="0"/>
              <a:t>因为低于</a:t>
            </a:r>
            <a:r>
              <a:rPr lang="en-US" altLang="zh-CN" sz="1400" dirty="0"/>
              <a:t>5%</a:t>
            </a:r>
            <a:r>
              <a:rPr lang="zh-CN" altLang="en-US" sz="1400" dirty="0"/>
              <a:t>血量，不再分裂，直接敲碎一波带走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2800" dirty="0" smtClean="0"/>
              <a:t>DPS</a:t>
            </a:r>
            <a:r>
              <a:rPr lang="zh-CN" altLang="en-US" sz="2800" dirty="0" smtClean="0"/>
              <a:t>强大的话可以推荐，在大部分人满世界</a:t>
            </a:r>
            <a:r>
              <a:rPr lang="en-US" altLang="zh-CN" sz="2800" dirty="0" smtClean="0"/>
              <a:t>BUFF</a:t>
            </a:r>
            <a:r>
              <a:rPr lang="zh-CN" altLang="en-US" sz="2800" dirty="0" smtClean="0"/>
              <a:t>的情况下尽力一试。干</a:t>
            </a:r>
            <a:r>
              <a:rPr lang="en-US" altLang="zh-CN" sz="2800" dirty="0" smtClean="0"/>
              <a:t>BOSS</a:t>
            </a:r>
            <a:r>
              <a:rPr lang="zh-CN" altLang="en-US" sz="2800" dirty="0" smtClean="0"/>
              <a:t>期间请猎人少用毒蛇钉刺，</a:t>
            </a:r>
            <a:r>
              <a:rPr lang="en-US" altLang="zh-CN" sz="2800" dirty="0" smtClean="0"/>
              <a:t>SS</a:t>
            </a:r>
            <a:r>
              <a:rPr lang="zh-CN" altLang="en-US" sz="2800" dirty="0"/>
              <a:t>少</a:t>
            </a:r>
            <a:r>
              <a:rPr lang="zh-CN" altLang="en-US" sz="2800" dirty="0" smtClean="0"/>
              <a:t>用献祭，战士不要上撕裂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撕裂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撕裂（</a:t>
            </a:r>
            <a:r>
              <a:rPr lang="en-US" altLang="zh-CN" sz="2800" dirty="0" smtClean="0"/>
              <a:t>YY</a:t>
            </a:r>
            <a:r>
              <a:rPr lang="zh-CN" altLang="en-US" sz="2800" dirty="0" smtClean="0"/>
              <a:t>：的色可以放弃</a:t>
            </a:r>
            <a:r>
              <a:rPr lang="en-US" altLang="zh-CN" sz="2800" dirty="0" smtClean="0"/>
              <a:t>MT</a:t>
            </a:r>
            <a:r>
              <a:rPr lang="zh-CN" altLang="en-US" sz="2800" dirty="0" smtClean="0"/>
              <a:t>了 </a:t>
            </a:r>
            <a:r>
              <a:rPr lang="en-US" altLang="zh-CN" sz="2800" dirty="0" smtClean="0"/>
              <a:t>------------</a:t>
            </a:r>
            <a:r>
              <a:rPr lang="zh-CN" altLang="en-US" sz="2800" dirty="0" smtClean="0"/>
              <a:t>得嘞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/>
              <a:t>6号BOSS：哈霍兰公主</a:t>
            </a:r>
            <a:br>
              <a:rPr lang="zh-CN" altLang="en-US" sz="1800"/>
            </a:br>
            <a:r>
              <a:rPr lang="zh-CN" altLang="en-US" sz="1800"/>
              <a:t>技能详解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152130" cy="713105"/>
          </a:xfrm>
        </p:spPr>
        <p:txBody>
          <a:bodyPr/>
          <a:lstStyle/>
          <a:p>
            <a:r>
              <a:rPr lang="zh-CN" altLang="en-US" sz="1800"/>
              <a:t>站位示意图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" y="1308100"/>
            <a:ext cx="8721725" cy="490347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750115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06" y="1343895"/>
            <a:ext cx="2750115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7731"/>
            <a:ext cx="2750115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05" y="4149080"/>
            <a:ext cx="2750115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哈霍兰公主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近战范围需要15个沙包，穿高自然抗装备。</a:t>
            </a:r>
          </a:p>
          <a:p>
            <a:r>
              <a:rPr lang="zh-CN" altLang="en-US" sz="1800" dirty="0"/>
              <a:t>·外围站位分散，相互间隔10码。防止公主毒箭沉默。</a:t>
            </a:r>
          </a:p>
          <a:p>
            <a:r>
              <a:rPr lang="zh-CN" altLang="en-US" sz="1800" dirty="0"/>
              <a:t>·两个T使用仇恨交接的方式换T，穿适当的自然抗装备。</a:t>
            </a:r>
          </a:p>
          <a:p>
            <a:r>
              <a:rPr lang="zh-CN" altLang="en-US" sz="1800" dirty="0"/>
              <a:t>近战</a:t>
            </a:r>
            <a:r>
              <a:rPr lang="en-US" altLang="zh-CN" sz="1800" dirty="0"/>
              <a:t>DPS</a:t>
            </a:r>
            <a:r>
              <a:rPr lang="zh-CN" altLang="en-US" sz="1800" dirty="0"/>
              <a:t>被翼龙钉刺了，小德和圣骑切勿驱散。驱散会造成</a:t>
            </a:r>
            <a:r>
              <a:rPr lang="en-US" altLang="zh-CN" sz="1800" dirty="0"/>
              <a:t>4000</a:t>
            </a:r>
            <a:r>
              <a:rPr lang="zh-CN" altLang="en-US" sz="1800" dirty="0"/>
              <a:t>点自然伤害。</a:t>
            </a:r>
          </a:p>
          <a:p>
            <a:r>
              <a:rPr lang="zh-CN" altLang="en-US" sz="1800" dirty="0"/>
              <a:t>·1阶段猎人注意打凝神，其他的dps平稳输出，留技能和资源到2阶段。</a:t>
            </a:r>
          </a:p>
          <a:p>
            <a:r>
              <a:rPr lang="zh-CN" altLang="en-US" sz="1800" dirty="0"/>
              <a:t>·30%以后2阶段狂暴，全力输出，rush死。记得喝大自然抗。</a:t>
            </a:r>
          </a:p>
          <a:p>
            <a:endParaRPr lang="zh-CN" altLang="en-US" sz="1800" dirty="0"/>
          </a:p>
          <a:p>
            <a:r>
              <a:rPr lang="zh-CN" altLang="en-US" sz="1800" dirty="0"/>
              <a:t>如果沙包死了，猎人上去顶，冰法开冰箱顶，矮人圣骑无敌</a:t>
            </a:r>
            <a:r>
              <a:rPr lang="en-US" altLang="zh-CN" sz="1800" dirty="0"/>
              <a:t>+</a:t>
            </a:r>
            <a:r>
              <a:rPr lang="zh-CN" altLang="en-US" sz="1800" dirty="0"/>
              <a:t>石像顶。</a:t>
            </a:r>
          </a:p>
          <a:p>
            <a:r>
              <a:rPr lang="zh-CN" altLang="en-US" sz="1800" dirty="0"/>
              <a:t>所有爆发技能留在</a:t>
            </a:r>
            <a:r>
              <a:rPr lang="en-US" altLang="zh-CN" sz="1800" dirty="0"/>
              <a:t>30%</a:t>
            </a:r>
            <a:r>
              <a:rPr lang="zh-CN" altLang="en-US" sz="1800" dirty="0"/>
              <a:t>以下使用。类似小红龙。</a:t>
            </a:r>
          </a:p>
          <a:p>
            <a:r>
              <a:rPr lang="zh-CN" altLang="en-US" sz="1800" dirty="0"/>
              <a:t>治疗</a:t>
            </a:r>
            <a:r>
              <a:rPr lang="en-US" altLang="zh-CN" sz="1800" dirty="0"/>
              <a:t>1</a:t>
            </a:r>
            <a:r>
              <a:rPr lang="zh-CN" altLang="en-US" sz="1800" dirty="0"/>
              <a:t>对</a:t>
            </a:r>
            <a:r>
              <a:rPr lang="en-US" altLang="zh-CN" sz="1800" dirty="0"/>
              <a:t>2</a:t>
            </a:r>
            <a:r>
              <a:rPr lang="zh-CN" altLang="en-US" sz="1800" dirty="0"/>
              <a:t>或者</a:t>
            </a:r>
            <a:r>
              <a:rPr lang="en-US" altLang="zh-CN" sz="1800" dirty="0"/>
              <a:t>1</a:t>
            </a:r>
            <a:r>
              <a:rPr lang="zh-CN" altLang="en-US" sz="1800" dirty="0"/>
              <a:t>对</a:t>
            </a:r>
            <a:r>
              <a:rPr lang="en-US" altLang="zh-CN" sz="1800" dirty="0"/>
              <a:t>1</a:t>
            </a:r>
            <a:r>
              <a:rPr lang="zh-CN" altLang="en-US" sz="1800" dirty="0"/>
              <a:t>加沙包的血。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96556"/>
            <a:ext cx="2846825" cy="211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/>
              <a:t>7号前小怪：</a:t>
            </a:r>
            <a:br>
              <a:rPr lang="zh-CN" altLang="en-US" sz="1800"/>
            </a:br>
            <a:r>
              <a:rPr lang="zh-CN" altLang="en-US" sz="1800"/>
              <a:t>阿努比斯防御者</a:t>
            </a:r>
            <a:br>
              <a:rPr lang="zh-CN" altLang="en-US" sz="1800"/>
            </a:br>
            <a:r>
              <a:rPr lang="zh-CN" altLang="en-US" sz="1800"/>
              <a:t>俗称</a:t>
            </a:r>
            <a:r>
              <a:rPr lang="en-US" altLang="zh-CN" sz="1800"/>
              <a:t>5</a:t>
            </a:r>
            <a:r>
              <a:rPr lang="zh-CN" altLang="en-US" sz="1800"/>
              <a:t>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318770"/>
            <a:ext cx="8229600" cy="85471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1600" dirty="0"/>
              <a:t>1</a:t>
            </a:r>
            <a:r>
              <a:rPr lang="zh-CN" altLang="en-US" sz="1600" dirty="0"/>
              <a:t>号前小怪黑曜石清除者，猎人</a:t>
            </a:r>
            <a:r>
              <a:rPr lang="en-US" altLang="zh-CN" sz="1600" dirty="0"/>
              <a:t>/</a:t>
            </a:r>
            <a:r>
              <a:rPr lang="zh-CN" altLang="en-US" sz="1600" dirty="0"/>
              <a:t>牧师</a:t>
            </a:r>
            <a:r>
              <a:rPr lang="en-US" altLang="zh-CN" sz="1600" dirty="0"/>
              <a:t>/</a:t>
            </a:r>
            <a:r>
              <a:rPr lang="zh-CN" altLang="en-US" sz="1600" dirty="0"/>
              <a:t>术士抽</a:t>
            </a:r>
            <a:r>
              <a:rPr lang="zh-CN" altLang="en-US" sz="1600" dirty="0" smtClean="0"/>
              <a:t>蓝（有暗牧最好），其他</a:t>
            </a:r>
            <a:r>
              <a:rPr lang="zh-CN" altLang="en-US" sz="1600" dirty="0"/>
              <a:t>输出照常打即可。</a:t>
            </a:r>
            <a:br>
              <a:rPr lang="zh-CN" altLang="en-US" sz="1600" dirty="0"/>
            </a:br>
            <a:r>
              <a:rPr lang="zh-CN" altLang="en-US" sz="1600" dirty="0"/>
              <a:t>·狗头人怪物仇恨链接，侦测出具体技能后</a:t>
            </a:r>
            <a:r>
              <a:rPr lang="zh-CN" altLang="en-US" sz="1600" dirty="0" smtClean="0"/>
              <a:t>，听指挥按照顺序击杀即可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dirty="0"/>
              <a:t>·死亡怪物的技能会分享给其他活着的怪物，并且每死一只其他怪物回血50%</a:t>
            </a:r>
            <a:r>
              <a:rPr lang="zh-CN" altLang="en-US" sz="2400" dirty="0" smtClean="0"/>
              <a:t>。</a:t>
            </a:r>
            <a:r>
              <a:rPr lang="zh-CN" altLang="en-US" sz="1600" dirty="0" smtClean="0">
                <a:solidFill>
                  <a:srgbClr val="FF0000"/>
                </a:solidFill>
              </a:rPr>
              <a:t>（建议由简至难）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3525" y="1356360"/>
            <a:ext cx="8712200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</a:t>
            </a:r>
            <a:r>
              <a:rPr lang="zh-CN" altLang="en-US"/>
              <a:t>狗简易攻略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/>
              <a:t>双子前的5狗，引怪全团进战斗。</a:t>
            </a:r>
          </a:p>
          <a:p>
            <a:r>
              <a:rPr lang="zh-CN" altLang="en-US" sz="1400"/>
              <a:t>·技能从池中随机选取，随机应对。</a:t>
            </a:r>
          </a:p>
          <a:p>
            <a:r>
              <a:rPr lang="zh-CN" altLang="en-US" sz="1400"/>
              <a:t>·打不过灭团了，可以重打，技能会换。</a:t>
            </a:r>
          </a:p>
          <a:p>
            <a:r>
              <a:rPr lang="zh-CN" altLang="en-US" sz="1400"/>
              <a:t>站位是近战集中站位，远程集中站位。</a:t>
            </a:r>
          </a:p>
          <a:p>
            <a:r>
              <a:rPr lang="zh-CN" altLang="en-US" sz="1400"/>
              <a:t>小怪刷出来，近战第一时间打掉。</a:t>
            </a:r>
          </a:p>
          <a:p>
            <a:r>
              <a:rPr lang="zh-CN" altLang="en-US" sz="1400"/>
              <a:t>中瘟疫身体变绿，第一时间跑出人群</a:t>
            </a:r>
            <a:r>
              <a:rPr lang="en-US" altLang="zh-CN" sz="1400"/>
              <a:t>8</a:t>
            </a:r>
            <a:r>
              <a:rPr lang="zh-CN" altLang="en-US" sz="1400"/>
              <a:t>码。</a:t>
            </a:r>
          </a:p>
          <a:p>
            <a:r>
              <a:rPr lang="zh-CN" altLang="en-US" sz="1400"/>
              <a:t>中陨石所有人站一起分担伤害。</a:t>
            </a:r>
            <a:br>
              <a:rPr lang="zh-CN" altLang="en-US" sz="1400"/>
            </a:br>
            <a:endParaRPr lang="zh-CN" altLang="en-US" sz="1400"/>
          </a:p>
          <a:p>
            <a:r>
              <a:rPr lang="zh-CN" altLang="en-US" sz="1400"/>
              <a:t>怪物是雷霆一击，近战远离。</a:t>
            </a:r>
          </a:p>
          <a:p>
            <a:r>
              <a:rPr lang="zh-CN" altLang="en-US" sz="1400"/>
              <a:t>怪物是群体暗影箭，所有人进</a:t>
            </a:r>
            <a:r>
              <a:rPr lang="en-US" altLang="zh-CN" sz="1400"/>
              <a:t>20</a:t>
            </a:r>
            <a:r>
              <a:rPr lang="zh-CN" altLang="en-US" sz="1400"/>
              <a:t>码范围内。</a:t>
            </a:r>
          </a:p>
          <a:p>
            <a:endParaRPr lang="zh-CN" altLang="en-US" sz="1400"/>
          </a:p>
          <a:p>
            <a:r>
              <a:rPr lang="zh-CN" altLang="en-US" sz="1400"/>
              <a:t>狂暴，</a:t>
            </a:r>
            <a:r>
              <a:rPr lang="en-US" altLang="zh-CN" sz="1400"/>
              <a:t>30%HP</a:t>
            </a:r>
            <a:r>
              <a:rPr lang="zh-CN" altLang="en-US" sz="1400"/>
              <a:t>时候狂暴</a:t>
            </a:r>
          </a:p>
          <a:p>
            <a:r>
              <a:rPr lang="zh-CN" altLang="en-US" sz="1400"/>
              <a:t>自爆</a:t>
            </a:r>
            <a:r>
              <a:rPr lang="en-US" altLang="zh-CN" sz="1400"/>
              <a:t>,   30%HP</a:t>
            </a:r>
            <a:r>
              <a:rPr lang="zh-CN" altLang="en-US" sz="1400"/>
              <a:t>没有狂暴，那就是自爆了。</a:t>
            </a:r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7号BOSS：双子皇帝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剑皇技能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" y="1417955"/>
            <a:ext cx="9090025" cy="5110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魔皇技能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065" y="635"/>
            <a:ext cx="8735695" cy="153924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 sz="1200"/>
              <a:t>双子不可靠近60码，剑皇魔法免疫，魔皇物理免疫。</a:t>
            </a:r>
            <a:br>
              <a:rPr lang="zh-CN" altLang="en-US" sz="1200"/>
            </a:br>
            <a:r>
              <a:rPr lang="zh-CN" altLang="en-US" sz="1200"/>
              <a:t>·分两边拉好，一开始战士拉剑皇，术士拉魔皇。第一次传送后，两边都是战士拉魔皇</a:t>
            </a:r>
            <a:r>
              <a:rPr lang="en-US" altLang="zh-CN" sz="1200"/>
              <a:t>/</a:t>
            </a:r>
            <a:r>
              <a:rPr lang="zh-CN" altLang="en-US" sz="1200"/>
              <a:t>剑皇。</a:t>
            </a:r>
            <a:br>
              <a:rPr lang="zh-CN" altLang="en-US" sz="1200"/>
            </a:br>
            <a:r>
              <a:rPr lang="zh-CN" altLang="en-US" sz="1200"/>
              <a:t>·治疗分散注意躲暴风雪和爆炸虫。</a:t>
            </a:r>
            <a:br>
              <a:rPr lang="zh-CN" altLang="en-US" sz="1200"/>
            </a:br>
            <a:r>
              <a:rPr lang="zh-CN" altLang="en-US" sz="1200"/>
              <a:t>·小虫子安排专门的T和dps去处理。</a:t>
            </a:r>
            <a:br>
              <a:rPr lang="zh-CN" altLang="en-US" sz="1200"/>
            </a:br>
            <a:r>
              <a:rPr lang="zh-CN" altLang="en-US" sz="1200"/>
              <a:t>·dps注意不要引到黄名虫子。</a:t>
            </a:r>
            <a:br>
              <a:rPr lang="zh-CN" altLang="en-US" sz="1200"/>
            </a:br>
            <a:r>
              <a:rPr lang="zh-CN" altLang="en-US" sz="1200"/>
              <a:t> 所有制造魔法伤害的武器包括但不限于毁灭之刃，风剑，死招，盗贼的毒药，都不可以上。</a:t>
            </a:r>
            <a:br>
              <a:rPr lang="zh-CN" altLang="en-US" sz="1200"/>
            </a:br>
            <a:r>
              <a:rPr lang="zh-CN" altLang="en-US" sz="1200"/>
              <a:t/>
            </a:r>
            <a:br>
              <a:rPr lang="zh-CN" altLang="en-US" sz="1200"/>
            </a:br>
            <a:endParaRPr lang="zh-CN" altLang="en-US" sz="1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35" y="1539875"/>
            <a:ext cx="9150350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322945" cy="1014730"/>
          </a:xfrm>
        </p:spPr>
        <p:txBody>
          <a:bodyPr>
            <a:normAutofit fontScale="90000"/>
          </a:bodyPr>
          <a:lstStyle/>
          <a:p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>8号前小怪：</a:t>
            </a:r>
            <a:br>
              <a:rPr lang="zh-CN" altLang="en-US" sz="1800"/>
            </a:br>
            <a:r>
              <a:rPr lang="zh-CN" altLang="en-US" sz="1800"/>
              <a:t>技能细节</a:t>
            </a:r>
            <a:br>
              <a:rPr lang="zh-CN" altLang="en-US" sz="1800"/>
            </a:br>
            <a:r>
              <a:rPr lang="zh-CN" altLang="en-US" sz="1800"/>
              <a:t>其拉斩灵者</a:t>
            </a:r>
            <a:br>
              <a:rPr lang="zh-CN" altLang="en-US" sz="1800"/>
            </a:br>
            <a:r>
              <a:rPr lang="zh-CN" altLang="en-US" sz="2800"/>
              <a:t/>
            </a:r>
            <a:br>
              <a:rPr lang="zh-CN" altLang="en-US" sz="2800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黑曜石</a:t>
            </a:r>
            <a:r>
              <a:rPr lang="en-US" altLang="zh-CN" sz="2800"/>
              <a:t>+1</a:t>
            </a:r>
            <a:r>
              <a:rPr lang="zh-CN" altLang="en-US" sz="2800"/>
              <a:t>狗头</a:t>
            </a:r>
            <a:r>
              <a:rPr lang="en-US" altLang="zh-CN" sz="2800"/>
              <a:t>=</a:t>
            </a:r>
            <a:r>
              <a:rPr lang="zh-CN" altLang="en-US" sz="2800"/>
              <a:t>俗称</a:t>
            </a:r>
            <a:r>
              <a:rPr lang="en-US" altLang="zh-CN" sz="2800"/>
              <a:t>2+1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37650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总共有</a:t>
            </a:r>
            <a:r>
              <a:rPr lang="en-US" altLang="zh-CN"/>
              <a:t>8</a:t>
            </a:r>
            <a:r>
              <a:rPr lang="zh-CN" altLang="en-US"/>
              <a:t>波怪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此怪能跳，</a:t>
            </a:r>
            <a:r>
              <a:rPr lang="zh-CN" altLang="en-US">
                <a:sym typeface="+mn-ea"/>
              </a:rPr>
              <a:t>带瓶隐形药水</a:t>
            </a:r>
          </a:p>
          <a:p>
            <a:r>
              <a:rPr lang="zh-CN" altLang="en-US">
                <a:sym typeface="+mn-ea"/>
              </a:rPr>
              <a:t>我会跳怪</a:t>
            </a:r>
            <a:endParaRPr lang="zh-CN" altLang="en-US"/>
          </a:p>
          <a:p>
            <a:r>
              <a:rPr lang="zh-CN" altLang="en-US"/>
              <a:t>斩灵者牛逼，给跪了</a:t>
            </a:r>
          </a:p>
          <a:p>
            <a:r>
              <a:rPr lang="zh-CN" altLang="en-US"/>
              <a:t>跳到奥罗房间</a:t>
            </a:r>
          </a:p>
          <a:p>
            <a:r>
              <a:rPr lang="zh-CN" altLang="en-US"/>
              <a:t>比</a:t>
            </a:r>
            <a:r>
              <a:rPr lang="en-US" altLang="zh-CN"/>
              <a:t>BOSS</a:t>
            </a:r>
            <a:r>
              <a:rPr lang="zh-CN" altLang="en-US"/>
              <a:t>还恶心</a:t>
            </a:r>
          </a:p>
          <a:p>
            <a:r>
              <a:rPr lang="zh-CN" altLang="en-US"/>
              <a:t>测试服满</a:t>
            </a:r>
            <a:r>
              <a:rPr lang="en-US" altLang="zh-CN"/>
              <a:t>BUFF</a:t>
            </a:r>
            <a:r>
              <a:rPr lang="zh-CN" altLang="en-US"/>
              <a:t>情况下要打</a:t>
            </a:r>
            <a:r>
              <a:rPr lang="en-US" altLang="zh-CN"/>
              <a:t>1</a:t>
            </a:r>
            <a:r>
              <a:rPr lang="zh-CN" altLang="en-US"/>
              <a:t>小时才到奥罗房间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8号BOSS：奥罗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/>
          <a:lstStyle/>
          <a:p>
            <a:r>
              <a:rPr lang="zh-CN" altLang="en-US" sz="2800"/>
              <a:t>接下来</a:t>
            </a:r>
            <a:r>
              <a:rPr lang="en-US" altLang="zh-CN" sz="2800"/>
              <a:t>4</a:t>
            </a:r>
            <a:r>
              <a:rPr lang="zh-CN" altLang="en-US" sz="2800"/>
              <a:t>张图来解释跑位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8965" cy="73977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1800"/>
              <a:t>1</a:t>
            </a:r>
            <a:r>
              <a:rPr lang="zh-CN" altLang="en-US" sz="1800"/>
              <a:t>号</a:t>
            </a:r>
            <a:r>
              <a:rPr lang="en-US" altLang="zh-CN" sz="1800"/>
              <a:t>BOSS</a:t>
            </a:r>
            <a:br>
              <a:rPr lang="en-US" altLang="zh-CN" sz="1800"/>
            </a:br>
            <a:r>
              <a:rPr lang="en-US" altLang="zh-CN" sz="1800"/>
              <a:t>预言者斯克拉姆</a:t>
            </a:r>
            <a:br>
              <a:rPr lang="en-US" altLang="zh-CN" sz="1800"/>
            </a:br>
            <a:r>
              <a:rPr lang="zh-CN" altLang="en-US" sz="1800"/>
              <a:t>技能细节：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170" y="1165860"/>
            <a:ext cx="901319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4163"/>
            <a:ext cx="8229600" cy="1143000"/>
          </a:xfrm>
        </p:spPr>
        <p:txBody>
          <a:bodyPr/>
          <a:lstStyle/>
          <a:p>
            <a:pPr algn="l"/>
            <a:r>
              <a:rPr lang="zh-CN" altLang="en-US" sz="1800"/>
              <a:t>第一次下地，大团提前</a:t>
            </a:r>
            <a:r>
              <a:rPr lang="en-US" altLang="zh-CN" sz="1800"/>
              <a:t>10</a:t>
            </a:r>
            <a:r>
              <a:rPr lang="zh-CN" altLang="en-US" sz="1800"/>
              <a:t>秒先跑。</a:t>
            </a:r>
            <a:r>
              <a:rPr lang="en-US" altLang="zh-CN" sz="1800"/>
              <a:t>MT</a:t>
            </a:r>
            <a:r>
              <a:rPr lang="zh-CN" altLang="en-US" sz="1800"/>
              <a:t>和</a:t>
            </a:r>
            <a:r>
              <a:rPr lang="en-US" altLang="zh-CN" sz="1800"/>
              <a:t>MT</a:t>
            </a:r>
            <a:r>
              <a:rPr lang="zh-CN" altLang="en-US" sz="1800"/>
              <a:t>的治疗组，再从另外个路线跑。</a:t>
            </a:r>
            <a:br>
              <a:rPr lang="zh-CN" altLang="en-US" sz="1800"/>
            </a:br>
            <a:r>
              <a:rPr lang="zh-CN" altLang="en-US" sz="1800"/>
              <a:t>之后靠墙站。</a:t>
            </a:r>
            <a:br>
              <a:rPr lang="zh-CN" altLang="en-US" sz="1800"/>
            </a:br>
            <a:endParaRPr lang="zh-CN" altLang="en-US" sz="1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1800"/>
              <a:t>接着，奥罗出地面。保持</a:t>
            </a:r>
            <a:r>
              <a:rPr lang="en-US" altLang="zh-CN" sz="1800"/>
              <a:t>MT</a:t>
            </a:r>
            <a:r>
              <a:rPr lang="zh-CN" altLang="en-US" sz="1800"/>
              <a:t>在</a:t>
            </a:r>
            <a:r>
              <a:rPr lang="en-US" altLang="zh-CN" sz="1800"/>
              <a:t>BOSS</a:t>
            </a:r>
            <a:r>
              <a:rPr lang="zh-CN" altLang="en-US" sz="1800"/>
              <a:t>正面，</a:t>
            </a:r>
            <a:r>
              <a:rPr lang="en-US" altLang="zh-CN" sz="1800"/>
              <a:t>2T</a:t>
            </a:r>
            <a:r>
              <a:rPr lang="zh-CN" altLang="en-US" sz="1800"/>
              <a:t>和</a:t>
            </a:r>
            <a:r>
              <a:rPr lang="en-US" altLang="zh-CN" sz="1800"/>
              <a:t>MT</a:t>
            </a:r>
            <a:r>
              <a:rPr lang="zh-CN" altLang="en-US" sz="1800"/>
              <a:t>组治疗在</a:t>
            </a:r>
            <a:r>
              <a:rPr lang="en-US" altLang="zh-CN" sz="1800"/>
              <a:t>BOSS</a:t>
            </a:r>
            <a:r>
              <a:rPr lang="zh-CN" altLang="en-US" sz="1800"/>
              <a:t>侧面，近战远程和治疗在背面。继续输出。</a:t>
            </a:r>
            <a:br>
              <a:rPr lang="zh-CN" altLang="en-US" sz="1800"/>
            </a:br>
            <a:r>
              <a:rPr lang="zh-CN" altLang="en-US" sz="1800"/>
              <a:t>小虫子</a:t>
            </a:r>
            <a:r>
              <a:rPr lang="en-US" altLang="zh-CN" sz="1800"/>
              <a:t>45</a:t>
            </a:r>
            <a:r>
              <a:rPr lang="zh-CN" altLang="en-US" sz="1800"/>
              <a:t>秒后自动消失。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1800">
                <a:sym typeface="+mn-ea"/>
              </a:rPr>
              <a:t>第二次下地，大团还是提前</a:t>
            </a:r>
            <a:r>
              <a:rPr lang="en-US" altLang="zh-CN" sz="1800">
                <a:sym typeface="+mn-ea"/>
              </a:rPr>
              <a:t>10</a:t>
            </a:r>
            <a:r>
              <a:rPr lang="zh-CN" altLang="en-US" sz="1800">
                <a:sym typeface="+mn-ea"/>
              </a:rPr>
              <a:t>秒先跑。</a:t>
            </a:r>
            <a:r>
              <a:rPr lang="en-US" altLang="zh-CN" sz="1800">
                <a:sym typeface="+mn-ea"/>
              </a:rPr>
              <a:t>MT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MT</a:t>
            </a:r>
            <a:r>
              <a:rPr lang="zh-CN" altLang="en-US" sz="1800">
                <a:sym typeface="+mn-ea"/>
              </a:rPr>
              <a:t>的治疗组，再从另外个路线跑。</a:t>
            </a:r>
            <a:br>
              <a:rPr lang="zh-CN" altLang="en-US" sz="1800">
                <a:sym typeface="+mn-ea"/>
              </a:rPr>
            </a:br>
            <a:r>
              <a:rPr lang="zh-CN" altLang="en-US" sz="1800">
                <a:sym typeface="+mn-ea"/>
              </a:rPr>
              <a:t>之后靠墙站。</a:t>
            </a:r>
            <a:r>
              <a:rPr lang="zh-CN" altLang="en-US" sz="1800"/>
              <a:t/>
            </a:r>
            <a:br>
              <a:rPr lang="zh-CN" altLang="en-US" sz="1800"/>
            </a:br>
            <a:endParaRPr lang="zh-CN" altLang="en-US" sz="1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奥罗简单攻略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/>
              <a:t>T拉的方面180度不要有人，</a:t>
            </a:r>
            <a:r>
              <a:rPr lang="en-US" altLang="zh-CN" sz="1800"/>
              <a:t>2</a:t>
            </a:r>
            <a:r>
              <a:rPr lang="zh-CN" altLang="en-US" sz="1800"/>
              <a:t>T侧方准备接怪。</a:t>
            </a:r>
            <a:r>
              <a:rPr lang="en-US" altLang="zh-CN" sz="1800"/>
              <a:t>T</a:t>
            </a:r>
            <a:r>
              <a:rPr lang="zh-CN" altLang="en-US" sz="1800"/>
              <a:t>的治疗组在</a:t>
            </a:r>
            <a:r>
              <a:rPr lang="en-US" altLang="zh-CN" sz="1800"/>
              <a:t>2T</a:t>
            </a:r>
            <a:r>
              <a:rPr lang="zh-CN" altLang="en-US" sz="1800"/>
              <a:t>背后站位。</a:t>
            </a:r>
          </a:p>
          <a:p>
            <a:r>
              <a:rPr lang="zh-CN" altLang="en-US" sz="1800"/>
              <a:t>·钻地后集体移动到墙边等待。全员吃加速的赞扎药剂，或者快被追上时吃加速药水。</a:t>
            </a:r>
          </a:p>
          <a:p>
            <a:r>
              <a:rPr lang="zh-CN" altLang="en-US" sz="1800"/>
              <a:t>·小虫子</a:t>
            </a:r>
            <a:r>
              <a:rPr lang="en-US" altLang="zh-CN" sz="1800"/>
              <a:t>45</a:t>
            </a:r>
            <a:r>
              <a:rPr lang="zh-CN" altLang="en-US" sz="1800"/>
              <a:t>秒后自动消失，使用减速定身等限制技能处理。近战可以击杀。</a:t>
            </a:r>
          </a:p>
          <a:p>
            <a:r>
              <a:rPr lang="zh-CN" altLang="en-US" sz="1800"/>
              <a:t>·每次主动钻地后，全员跑到另外一边墙边打，如此循环到20%。</a:t>
            </a:r>
          </a:p>
          <a:p>
            <a:r>
              <a:rPr lang="zh-CN" altLang="en-US" sz="1800"/>
              <a:t>·20%狂暴后，rush。吃大自然抗。</a:t>
            </a:r>
          </a:p>
          <a:p>
            <a:r>
              <a:rPr lang="zh-CN" altLang="en-US" sz="1800"/>
              <a:t>·被土堆追的玩家往外风筝，给其他玩家创造输出空间。</a:t>
            </a:r>
          </a:p>
          <a:p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51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2800"/>
              <a:t/>
            </a:r>
            <a:br>
              <a:rPr lang="zh-CN" altLang="en-US" sz="2800"/>
            </a:br>
            <a:r>
              <a:rPr lang="zh-CN" altLang="en-US" sz="2800"/>
              <a:t>9号BOSS：</a:t>
            </a:r>
            <a:br>
              <a:rPr lang="zh-CN" altLang="en-US" sz="2800"/>
            </a:br>
            <a:r>
              <a:rPr lang="zh-CN" altLang="en-US" sz="2800"/>
              <a:t>克苏恩</a:t>
            </a:r>
            <a:r>
              <a:rPr lang="en-US" altLang="zh-CN" sz="2800"/>
              <a:t>P1</a:t>
            </a:r>
            <a:r>
              <a:rPr lang="zh-CN" altLang="en-US" sz="2800"/>
              <a:t>阶段技能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克苏恩</a:t>
            </a:r>
            <a:r>
              <a:rPr lang="en-US" altLang="zh-CN"/>
              <a:t>P2</a:t>
            </a:r>
            <a:r>
              <a:rPr lang="zh-CN" altLang="en-US"/>
              <a:t>技能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克苏恩</a:t>
            </a:r>
            <a:r>
              <a:rPr lang="en-US" altLang="zh-CN"/>
              <a:t>P2</a:t>
            </a:r>
            <a:r>
              <a:rPr lang="zh-CN" altLang="en-US"/>
              <a:t>内场肠胃里技能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17"/>
            <a:ext cx="8229600" cy="1143000"/>
          </a:xfrm>
        </p:spPr>
        <p:txBody>
          <a:bodyPr/>
          <a:lstStyle/>
          <a:p>
            <a:r>
              <a:rPr lang="zh-CN" altLang="en-US" sz="2800"/>
              <a:t>克苏恩</a:t>
            </a:r>
            <a:r>
              <a:rPr lang="en-US" altLang="zh-CN" sz="2800"/>
              <a:t>P1</a:t>
            </a:r>
            <a:r>
              <a:rPr lang="zh-CN" altLang="en-US" sz="2800"/>
              <a:t>站位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" y="1017270"/>
            <a:ext cx="9087485" cy="51092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入场站位图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5875"/>
            <a:ext cx="9144000" cy="511683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31" y="1268760"/>
            <a:ext cx="2264469" cy="305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261"/>
            <a:ext cx="2552502" cy="137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45224"/>
            <a:ext cx="1752056" cy="94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/>
              <a:t>P1</a:t>
            </a:r>
            <a:r>
              <a:rPr lang="zh-CN" altLang="en-US" sz="1800"/>
              <a:t>红光跑位</a:t>
            </a:r>
            <a:br>
              <a:rPr lang="zh-CN" altLang="en-US" sz="1800"/>
            </a:br>
            <a:r>
              <a:rPr lang="en-US" altLang="zh-CN" sz="1800"/>
              <a:t>360</a:t>
            </a:r>
            <a:r>
              <a:rPr lang="zh-CN" altLang="en-US" sz="1800"/>
              <a:t>度跑位，半团人跑，半团人不动。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41570"/>
            <a:ext cx="8023860" cy="182245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dirty="0"/>
              <a:t>BOSS每25%血会分身，左中右平台都安排T和近战打断。</a:t>
            </a:r>
            <a:br>
              <a:rPr lang="zh-CN" altLang="en-US" sz="1600" dirty="0"/>
            </a:br>
            <a:r>
              <a:rPr lang="zh-CN" altLang="en-US" sz="1600" dirty="0"/>
              <a:t>·给BOSS上语言诅咒可以延长他的施法时间。</a:t>
            </a:r>
            <a:br>
              <a:rPr lang="zh-CN" altLang="en-US" sz="1600" dirty="0"/>
            </a:br>
            <a:r>
              <a:rPr lang="zh-CN" altLang="en-US" sz="1600" dirty="0"/>
              <a:t>·先击杀分身再打BOSS。</a:t>
            </a:r>
            <a:br>
              <a:rPr lang="zh-CN" altLang="en-US" sz="1600" dirty="0"/>
            </a:br>
            <a:r>
              <a:rPr lang="zh-CN" altLang="en-US" sz="1600" dirty="0"/>
              <a:t>·注意控制被心控的团队成员</a:t>
            </a:r>
            <a:r>
              <a:rPr lang="zh-CN" altLang="en-US" sz="1600" dirty="0" smtClean="0"/>
              <a:t>。（奶分散注意给残血的人上</a:t>
            </a:r>
            <a:r>
              <a:rPr lang="en-US" altLang="zh-CN" sz="1600" dirty="0" smtClean="0"/>
              <a:t>HOT</a:t>
            </a:r>
            <a:r>
              <a:rPr lang="zh-CN" altLang="en-US" sz="1000" dirty="0" smtClean="0">
                <a:solidFill>
                  <a:srgbClr val="C00000"/>
                </a:solidFill>
              </a:rPr>
              <a:t>（嘚瑟加好我的血。。）</a:t>
            </a:r>
            <a:r>
              <a:rPr lang="zh-CN" altLang="en-US" sz="1600" dirty="0" smtClean="0"/>
              <a:t>）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dirty="0"/>
              <a:t>·吃小自然抗可以防止被震击秒杀，近战吃奥抗可以防止被奥爆炸死</a:t>
            </a:r>
            <a:r>
              <a:rPr lang="zh-CN" altLang="en-US" sz="1800" dirty="0"/>
              <a:t>。</a:t>
            </a:r>
            <a:br>
              <a:rPr lang="zh-CN" altLang="en-US" sz="1800" dirty="0"/>
            </a:br>
            <a:r>
              <a:rPr lang="zh-CN" altLang="en-US" sz="1800" dirty="0"/>
              <a:t/>
            </a:r>
            <a:br>
              <a:rPr lang="zh-CN" altLang="en-US" sz="1800" dirty="0"/>
            </a:br>
            <a:endParaRPr lang="zh-CN" altLang="en-US" sz="1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" y="147955"/>
            <a:ext cx="875855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P1 </a:t>
            </a:r>
            <a:r>
              <a:rPr lang="zh-CN" altLang="en-US" sz="2400"/>
              <a:t>小眼球刷新点</a:t>
            </a:r>
            <a:br>
              <a:rPr lang="zh-CN" altLang="en-US" sz="2400"/>
            </a:br>
            <a:r>
              <a:rPr lang="zh-CN" altLang="en-US" sz="2400"/>
              <a:t>眼球技能为暗影鞭笞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18677"/>
            <a:ext cx="2243253" cy="302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88159"/>
            <a:ext cx="2243253" cy="302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P1</a:t>
            </a:r>
            <a:r>
              <a:rPr lang="zh-CN" altLang="en-US"/>
              <a:t>时间轴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80964"/>
            <a:ext cx="2910291" cy="15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80964"/>
            <a:ext cx="2910291" cy="15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</a:t>
            </a:r>
            <a:r>
              <a:rPr lang="zh-CN" altLang="en-US"/>
              <a:t>全体在北场铜锣出集合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376264" cy="144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653136"/>
            <a:ext cx="2376264" cy="144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/>
              <a:t>P2</a:t>
            </a:r>
            <a:r>
              <a:rPr lang="zh-CN" altLang="en-US" sz="1800"/>
              <a:t>，法师和猎人要优先处理小眼球</a:t>
            </a:r>
            <a:br>
              <a:rPr lang="zh-CN" altLang="en-US" sz="1800"/>
            </a:br>
            <a:r>
              <a:rPr lang="zh-CN" altLang="en-US" sz="1800"/>
              <a:t>小眼球暗影鞭笞</a:t>
            </a:r>
            <a:r>
              <a:rPr lang="en-US" altLang="zh-CN" sz="1800"/>
              <a:t>750</a:t>
            </a:r>
            <a:r>
              <a:rPr lang="zh-CN" altLang="en-US" sz="1800"/>
              <a:t>一跳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克苏恩简单攻略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克苏恩1阶段全员分散站位，相隔10码，切记。不要被绿光连到。</a:t>
            </a:r>
          </a:p>
          <a:p>
            <a:r>
              <a:rPr lang="zh-CN" altLang="en-US" sz="1800" dirty="0"/>
              <a:t>·入场时也要保持分散，起码被点名的人要保持周围10码不能有玩家。</a:t>
            </a:r>
          </a:p>
          <a:p>
            <a:r>
              <a:rPr lang="zh-CN" altLang="en-US" sz="1800" dirty="0"/>
              <a:t>·利爪触须要顶着杀，不能放任不管。</a:t>
            </a:r>
          </a:p>
          <a:p>
            <a:r>
              <a:rPr lang="zh-CN" altLang="en-US" sz="1800" dirty="0"/>
              <a:t>·眼球触须第一时间打断，并击杀，手雷有妙用。</a:t>
            </a:r>
          </a:p>
          <a:p>
            <a:r>
              <a:rPr lang="zh-CN" altLang="en-US" sz="1800" dirty="0"/>
              <a:t>·红光跑位可选180度或者360度跑位。推荐</a:t>
            </a:r>
            <a:r>
              <a:rPr lang="en-US" altLang="zh-CN" sz="1800" dirty="0"/>
              <a:t>360</a:t>
            </a:r>
            <a:r>
              <a:rPr lang="zh-CN" altLang="en-US" sz="1800" dirty="0"/>
              <a:t>度跑位。</a:t>
            </a:r>
          </a:p>
          <a:p>
            <a:r>
              <a:rPr lang="zh-CN" altLang="en-US" sz="1800" dirty="0"/>
              <a:t>·阶段2北场铜锣区站位，保持相对分散。</a:t>
            </a:r>
          </a:p>
          <a:p>
            <a:r>
              <a:rPr lang="zh-CN" altLang="en-US" sz="1800" dirty="0"/>
              <a:t>·巨爪触须出来T第一时间接住，可以晕杀。</a:t>
            </a:r>
          </a:p>
          <a:p>
            <a:r>
              <a:rPr lang="zh-CN" altLang="en-US" sz="1800" dirty="0"/>
              <a:t>·巨眼触须安排打断链，不能让眼棱放出来，可以晕杀。</a:t>
            </a:r>
          </a:p>
          <a:p>
            <a:r>
              <a:rPr lang="zh-CN" altLang="en-US" sz="1800" dirty="0"/>
              <a:t>·内场血肉触须让远程打，可以和自然抗延长输出时间。</a:t>
            </a:r>
          </a:p>
          <a:p>
            <a:r>
              <a:rPr lang="zh-CN" altLang="en-US" sz="1800" dirty="0"/>
              <a:t>·内外场要沟通好，最后一根血肉触须打掉的时候要让外场清理干净。</a:t>
            </a:r>
          </a:p>
          <a:p>
            <a:r>
              <a:rPr lang="zh-CN" altLang="en-US" sz="1800" dirty="0"/>
              <a:t>·45秒虚弱全力打，基本上两次能击杀克苏恩。</a:t>
            </a:r>
          </a:p>
          <a:p>
            <a:r>
              <a:rPr lang="zh-CN" altLang="en-US" sz="1800" dirty="0"/>
              <a:t>·克苏恩细节较多，推荐去看视频。</a:t>
            </a:r>
          </a:p>
          <a:p>
            <a:r>
              <a:rPr lang="zh-CN" altLang="en-US" sz="1800" dirty="0"/>
              <a:t>法师建议洗出强沉。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/>
              <a:t>2</a:t>
            </a:r>
            <a:r>
              <a:rPr lang="zh-CN" altLang="en-US" sz="1800"/>
              <a:t>号</a:t>
            </a:r>
            <a:r>
              <a:rPr lang="en-US" altLang="zh-CN" sz="1800"/>
              <a:t>BOSS</a:t>
            </a:r>
            <a:br>
              <a:rPr lang="en-US" altLang="zh-CN" sz="1800"/>
            </a:br>
            <a:r>
              <a:rPr lang="zh-CN" altLang="en-US" sz="1800"/>
              <a:t>吉祥三宝：维姆（儿子）</a:t>
            </a:r>
            <a:r>
              <a:rPr lang="en-US" altLang="zh-CN" sz="1800"/>
              <a:t>+</a:t>
            </a:r>
            <a:r>
              <a:rPr lang="zh-CN" altLang="en-US" sz="1800"/>
              <a:t>亚尔基公爵（妈妈）</a:t>
            </a:r>
            <a:r>
              <a:rPr lang="en-US" altLang="zh-CN" sz="1800"/>
              <a:t>+</a:t>
            </a:r>
            <a:r>
              <a:rPr lang="zh-CN" altLang="en-US" sz="1800"/>
              <a:t>克里勋爵（爸爸）</a:t>
            </a:r>
            <a:br>
              <a:rPr lang="zh-CN" altLang="en-US" sz="1800"/>
            </a:br>
            <a:r>
              <a:rPr lang="zh-CN" altLang="en-US" sz="1800"/>
              <a:t>技能细节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63" y="1600200"/>
            <a:ext cx="805127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274955"/>
            <a:ext cx="8737600" cy="4912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" y="274955"/>
            <a:ext cx="889127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41300"/>
            <a:ext cx="8229600" cy="195008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 sz="1200"/>
              <a:t>不同击杀顺序会影响技能和难度。最后杀维姆最简单。</a:t>
            </a:r>
            <a:br>
              <a:rPr lang="zh-CN" altLang="en-US" sz="1200"/>
            </a:br>
            <a:r>
              <a:rPr lang="zh-CN" altLang="en-US" sz="1200"/>
              <a:t>·三只BOSS分开拉在房间三个角落，按预定顺序击杀即可。建议先杀爸爸，后妈妈，最后儿子。</a:t>
            </a:r>
            <a:br>
              <a:rPr lang="zh-CN" altLang="en-US" sz="1200"/>
            </a:br>
            <a:r>
              <a:rPr lang="zh-CN" altLang="en-US" sz="1200"/>
              <a:t>·吃自然抗可以缓解团队的解毒压力。</a:t>
            </a:r>
            <a:br>
              <a:rPr lang="zh-CN" altLang="en-US" sz="1200"/>
            </a:br>
            <a:r>
              <a:rPr lang="zh-CN" altLang="en-US" sz="1200"/>
              <a:t>·亚尔基公主的治疗要安排打断。公主会恐惧，矮牧上好反恐。公主死后会召唤</a:t>
            </a:r>
            <a:r>
              <a:rPr lang="en-US" altLang="zh-CN" sz="1200"/>
              <a:t>10</a:t>
            </a:r>
            <a:r>
              <a:rPr lang="zh-CN" altLang="en-US" sz="1200"/>
              <a:t>个虫子，第一时间处理掉。</a:t>
            </a:r>
            <a:br>
              <a:rPr lang="zh-CN" altLang="en-US" sz="1200"/>
            </a:br>
            <a:r>
              <a:rPr lang="zh-CN" altLang="en-US" sz="1200"/>
              <a:t> 克里勋爵死亡后，地上会产生</a:t>
            </a:r>
            <a:r>
              <a:rPr lang="en-US" altLang="zh-CN" sz="1200"/>
              <a:t>2000</a:t>
            </a:r>
            <a:r>
              <a:rPr lang="zh-CN" altLang="en-US" sz="1200"/>
              <a:t>一跳的毒雾，近战第一时间远离。</a:t>
            </a:r>
            <a:br>
              <a:rPr lang="zh-CN" altLang="en-US" sz="1200"/>
            </a:br>
            <a:r>
              <a:rPr lang="zh-CN" altLang="en-US" sz="1200"/>
              <a:t>·亚尔基公主和维姆要安排酱油T防止BOSS乱跑。</a:t>
            </a:r>
            <a:br>
              <a:rPr lang="zh-CN" altLang="en-US" sz="1200"/>
            </a:br>
            <a:r>
              <a:rPr lang="zh-CN" altLang="en-US" sz="1200"/>
              <a:t/>
            </a:r>
            <a:br>
              <a:rPr lang="zh-CN" altLang="en-US" sz="1200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5" y="1624965"/>
            <a:ext cx="8406130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/>
              <a:t>3号BOSS：沙尔图拉</a:t>
            </a:r>
            <a:br>
              <a:rPr lang="zh-CN" altLang="en-US" sz="1800"/>
            </a:br>
            <a:r>
              <a:rPr lang="zh-CN" altLang="en-US" sz="1800"/>
              <a:t>技能细节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" y="1191895"/>
            <a:ext cx="9011920" cy="50666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14,&quot;width&quot;:1016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28,&quot;width&quot;:12679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91</TotalTime>
  <Words>938</Words>
  <Application>Microsoft Office PowerPoint</Application>
  <PresentationFormat>全屏显示(4:3)</PresentationFormat>
  <Paragraphs>92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华文新魏</vt:lpstr>
      <vt:lpstr>宋体</vt:lpstr>
      <vt:lpstr>Arial</vt:lpstr>
      <vt:lpstr>Footlight MT Light</vt:lpstr>
      <vt:lpstr>Goudy Old Style</vt:lpstr>
      <vt:lpstr>Wingdings 2</vt:lpstr>
      <vt:lpstr>凤舞九天</vt:lpstr>
      <vt:lpstr>安其拉简单版攻略 攻略里图片和资料由网上大神们制作 作者铁血芭比是一个小盗贼 欢迎狮心服务器联盟的小伙伴们加入wakeup工会</vt:lpstr>
      <vt:lpstr>1号前小怪黑曜石清除者，猎人/牧师/术士抽蓝（有暗牧最好），其他输出照常打即可。 ·狗头人怪物仇恨链接，侦测出具体技能后，听指挥按照顺序击杀即可 ·死亡怪物的技能会分享给其他活着的怪物，并且每死一只其他怪物回血50%。（建议由简至难）</vt:lpstr>
      <vt:lpstr>1号BOSS 预言者斯克拉姆 技能细节：</vt:lpstr>
      <vt:lpstr>   BOSS每25%血会分身，左中右平台都安排T和近战打断。 ·给BOSS上语言诅咒可以延长他的施法时间。 ·先击杀分身再打BOSS。 ·注意控制被心控的团队成员。（奶分散注意给残血的人上HOT（嘚瑟加好我的血。。）） ·吃小自然抗可以防止被震击秒杀，近战吃奥抗可以防止被奥爆炸死。  </vt:lpstr>
      <vt:lpstr>2号BOSS 吉祥三宝：维姆（儿子）+亚尔基公爵（妈妈）+克里勋爵（爸爸） 技能细节</vt:lpstr>
      <vt:lpstr>PowerPoint 演示文稿</vt:lpstr>
      <vt:lpstr>PowerPoint 演示文稿</vt:lpstr>
      <vt:lpstr>    不同击杀顺序会影响技能和难度。最后杀维姆最简单。 ·三只BOSS分开拉在房间三个角落，按预定顺序击杀即可。建议先杀爸爸，后妈妈，最后儿子。 ·吃自然抗可以缓解团队的解毒压力。 ·亚尔基公主的治疗要安排打断。公主会恐惧，矮牧上好反恐。公主死后会召唤10个虫子，第一时间处理掉。  克里勋爵死亡后，地上会产生2000一跳的毒雾，近战第一时间远离。 ·亚尔基公主和维姆要安排酱油T防止BOSS乱跑。   </vt:lpstr>
      <vt:lpstr>3号BOSS：沙尔图拉 技能细节</vt:lpstr>
      <vt:lpstr>BOSS会旋风斩，冷却期间可以被眩晕技能控制。 ·三只小怪也会旋风斩，优先击杀。 ·旋风时躲避，旋风结束后昏迷控制链打输出，如此循环 法师上魔法侦测，此BOSS战旋风斩后清仇恨，所有人准备有限无敌，被追上喝有限无敌。 击杀时候，等BOSS或小怪战士先拦截，防战接晕锤，盗贼肾击，圣骑制裁，先杀小怪再杀BOSS。</vt:lpstr>
      <vt:lpstr>4号BOSS：顽强的范克瑞斯 技能细节</vt:lpstr>
      <vt:lpstr>两个T轮流拉怪。 ·团队聚集在BOSS背后，刷新的小虫子让T拉住，放群体减速技能限制。 ·刷新的黄虫子第一时间集火，狂暴了就昏迷击杀。 T一旦中了5层DEBUFF，换T嘲讽。 黄虫子，游戏里名叫范克瑞斯的爪牙，10秒狂暴，1刀秒T。输出要马上转火。</vt:lpstr>
      <vt:lpstr>5号BOSS：维希度斯</vt:lpstr>
      <vt:lpstr>  使用冰霜攻击225次可以冻结BOSS，冻结后再使用225次的物理攻击可以敲碎BOSS。BOSS会分裂成小水滴。 ·每个小水滴代表本地5%的生命值，每消灭一个水滴本体减少5%生命值。 ·如果敲碎时不足5%，BOSS死亡。除此之外无法击杀BOSS。 ·地上的毒云记得走开。 ·  </vt:lpstr>
      <vt:lpstr>维希度斯不正规战术</vt:lpstr>
      <vt:lpstr>6号BOSS：哈霍兰公主 技能详解</vt:lpstr>
      <vt:lpstr>站位示意图</vt:lpstr>
      <vt:lpstr>哈霍兰公主</vt:lpstr>
      <vt:lpstr>7号前小怪： 阿努比斯防御者 俗称5狗</vt:lpstr>
      <vt:lpstr>5狗简易攻略</vt:lpstr>
      <vt:lpstr>7号BOSS：双子皇帝</vt:lpstr>
      <vt:lpstr>剑皇技能</vt:lpstr>
      <vt:lpstr>魔皇技能</vt:lpstr>
      <vt:lpstr> 双子不可靠近60码，剑皇魔法免疫，魔皇物理免疫。 ·分两边拉好，一开始战士拉剑皇，术士拉魔皇。第一次传送后，两边都是战士拉魔皇/剑皇。 ·治疗分散注意躲暴风雪和爆炸虫。 ·小虫子安排专门的T和dps去处理。 ·dps注意不要引到黄名虫子。  所有制造魔法伤害的武器包括但不限于毁灭之刃，风剑，死招，盗贼的毒药，都不可以上。  </vt:lpstr>
      <vt:lpstr>      8号前小怪： 技能细节 其拉斩灵者   </vt:lpstr>
      <vt:lpstr>2黑曜石+1狗头=俗称2+1</vt:lpstr>
      <vt:lpstr>总共有8波怪</vt:lpstr>
      <vt:lpstr>8号BOSS：奥罗</vt:lpstr>
      <vt:lpstr>接下来4张图来解释跑位</vt:lpstr>
      <vt:lpstr>第一次下地，大团提前10秒先跑。MT和MT的治疗组，再从另外个路线跑。 之后靠墙站。 </vt:lpstr>
      <vt:lpstr>接着，奥罗出地面。保持MT在BOSS正面，2T和MT组治疗在BOSS侧面，近战远程和治疗在背面。继续输出。 小虫子45秒后自动消失。</vt:lpstr>
      <vt:lpstr>第二次下地，大团还是提前10秒先跑。MT和MT的治疗组，再从另外个路线跑。 之后靠墙站。 </vt:lpstr>
      <vt:lpstr>奥罗简单攻略</vt:lpstr>
      <vt:lpstr> 9号BOSS： 克苏恩P1阶段技能 </vt:lpstr>
      <vt:lpstr>克苏恩P2技能</vt:lpstr>
      <vt:lpstr>克苏恩P2内场肠胃里技能</vt:lpstr>
      <vt:lpstr>克苏恩P1站位</vt:lpstr>
      <vt:lpstr>入场站位图</vt:lpstr>
      <vt:lpstr>P1红光跑位 360度跑位，半团人跑，半团人不动。</vt:lpstr>
      <vt:lpstr>P1 小眼球刷新点 眼球技能为暗影鞭笞</vt:lpstr>
      <vt:lpstr>P1时间轴</vt:lpstr>
      <vt:lpstr>P2全体在北场铜锣出集合</vt:lpstr>
      <vt:lpstr>P2，法师和猎人要优先处理小眼球 小眼球暗影鞭笞750一跳</vt:lpstr>
      <vt:lpstr>克苏恩简单攻略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安其拉神庙简单版攻略</dc:title>
  <dc:creator>Administrator</dc:creator>
  <cp:lastModifiedBy>WangShuai(商业平台事业部_无线分发平台部)</cp:lastModifiedBy>
  <cp:revision>13</cp:revision>
  <dcterms:created xsi:type="dcterms:W3CDTF">2020-07-20T07:52:00Z</dcterms:created>
  <dcterms:modified xsi:type="dcterms:W3CDTF">2020-08-06T02:11:57Z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